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4" r:id="rId2"/>
    <p:sldId id="266" r:id="rId3"/>
    <p:sldId id="269" r:id="rId4"/>
    <p:sldId id="268" r:id="rId5"/>
  </p:sldIdLst>
  <p:sldSz cx="36576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846"/>
  </p:normalViewPr>
  <p:slideViewPr>
    <p:cSldViewPr snapToGrid="0">
      <p:cViewPr>
        <p:scale>
          <a:sx n="27" d="100"/>
          <a:sy n="27" d="100"/>
        </p:scale>
        <p:origin x="60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2992968"/>
            <a:ext cx="274320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9605435"/>
            <a:ext cx="27432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1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5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973667"/>
            <a:ext cx="788670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973667"/>
            <a:ext cx="2320290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4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4559303"/>
            <a:ext cx="315468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2238569"/>
            <a:ext cx="315468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8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4868333"/>
            <a:ext cx="155448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8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973668"/>
            <a:ext cx="315468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4483101"/>
            <a:ext cx="15473361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6680200"/>
            <a:ext cx="15473361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4483101"/>
            <a:ext cx="15549564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6680200"/>
            <a:ext cx="15549564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5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5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633135"/>
            <a:ext cx="1851660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4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219200"/>
            <a:ext cx="11796711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633135"/>
            <a:ext cx="1851660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486400"/>
            <a:ext cx="11796711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5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3668"/>
            <a:ext cx="315468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4868333"/>
            <a:ext cx="315468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B41C8-4F9A-3B44-90CB-313AEB6D2A8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6950268"/>
            <a:ext cx="123444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6950268"/>
            <a:ext cx="82296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CA4C0-004D-BC4A-BDB0-9E5B9D284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9" Type="http://schemas.openxmlformats.org/officeDocument/2006/relationships/image" Target="../media/image86.png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42" Type="http://schemas.openxmlformats.org/officeDocument/2006/relationships/image" Target="../media/image89.png"/><Relationship Id="rId47" Type="http://schemas.openxmlformats.org/officeDocument/2006/relationships/image" Target="../media/image94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9" Type="http://schemas.openxmlformats.org/officeDocument/2006/relationships/image" Target="../media/image76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7.png"/><Relationship Id="rId45" Type="http://schemas.openxmlformats.org/officeDocument/2006/relationships/image" Target="../media/image92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49" Type="http://schemas.openxmlformats.org/officeDocument/2006/relationships/image" Target="../media/image96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4" Type="http://schemas.openxmlformats.org/officeDocument/2006/relationships/image" Target="../media/image91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png"/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Relationship Id="rId46" Type="http://schemas.openxmlformats.org/officeDocument/2006/relationships/image" Target="../media/image93.png"/><Relationship Id="rId20" Type="http://schemas.openxmlformats.org/officeDocument/2006/relationships/image" Target="../media/image67.png"/><Relationship Id="rId41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9" Type="http://schemas.openxmlformats.org/officeDocument/2006/relationships/image" Target="../media/image134.png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42" Type="http://schemas.openxmlformats.org/officeDocument/2006/relationships/image" Target="../media/image137.png"/><Relationship Id="rId47" Type="http://schemas.openxmlformats.org/officeDocument/2006/relationships/image" Target="../media/image142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45" Type="http://schemas.openxmlformats.org/officeDocument/2006/relationships/image" Target="../media/image140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26.png"/><Relationship Id="rId44" Type="http://schemas.openxmlformats.org/officeDocument/2006/relationships/image" Target="../media/image139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43" Type="http://schemas.openxmlformats.org/officeDocument/2006/relationships/image" Target="../media/image138.png"/><Relationship Id="rId48" Type="http://schemas.openxmlformats.org/officeDocument/2006/relationships/image" Target="../media/image143.png"/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46" Type="http://schemas.openxmlformats.org/officeDocument/2006/relationships/image" Target="../media/image141.png"/><Relationship Id="rId20" Type="http://schemas.openxmlformats.org/officeDocument/2006/relationships/image" Target="../media/image115.png"/><Relationship Id="rId41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9" Type="http://schemas.openxmlformats.org/officeDocument/2006/relationships/image" Target="../media/image181.pn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42" Type="http://schemas.openxmlformats.org/officeDocument/2006/relationships/image" Target="../media/image184.png"/><Relationship Id="rId47" Type="http://schemas.openxmlformats.org/officeDocument/2006/relationships/image" Target="../media/image189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37" Type="http://schemas.openxmlformats.org/officeDocument/2006/relationships/image" Target="../media/image179.png"/><Relationship Id="rId40" Type="http://schemas.openxmlformats.org/officeDocument/2006/relationships/image" Target="../media/image182.png"/><Relationship Id="rId45" Type="http://schemas.openxmlformats.org/officeDocument/2006/relationships/image" Target="../media/image187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31" Type="http://schemas.openxmlformats.org/officeDocument/2006/relationships/image" Target="../media/image173.png"/><Relationship Id="rId44" Type="http://schemas.openxmlformats.org/officeDocument/2006/relationships/image" Target="../media/image186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43" Type="http://schemas.openxmlformats.org/officeDocument/2006/relationships/image" Target="../media/image185.png"/><Relationship Id="rId48" Type="http://schemas.openxmlformats.org/officeDocument/2006/relationships/image" Target="../media/image190.png"/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png"/><Relationship Id="rId46" Type="http://schemas.openxmlformats.org/officeDocument/2006/relationships/image" Target="../media/image188.png"/><Relationship Id="rId20" Type="http://schemas.openxmlformats.org/officeDocument/2006/relationships/image" Target="../media/image162.png"/><Relationship Id="rId41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C9C7F58-A50D-5C95-65F9-CC6A14E49E8B}"/>
              </a:ext>
            </a:extLst>
          </p:cNvPr>
          <p:cNvSpPr txBox="1"/>
          <p:nvPr/>
        </p:nvSpPr>
        <p:spPr>
          <a:xfrm>
            <a:off x="329184" y="343773"/>
            <a:ext cx="14073148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200" dirty="0"/>
              <a:t>All individual channels, overt movement—Red: hand electrodes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1EA214C-354E-8CFE-785D-1B27FED2E8FC}"/>
              </a:ext>
            </a:extLst>
          </p:cNvPr>
          <p:cNvGrpSpPr/>
          <p:nvPr/>
        </p:nvGrpSpPr>
        <p:grpSpPr>
          <a:xfrm>
            <a:off x="2162328" y="1185094"/>
            <a:ext cx="32251344" cy="16759133"/>
            <a:chOff x="2162328" y="1185094"/>
            <a:chExt cx="32251344" cy="1675913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B89D8FF-451F-8CAA-7305-B9831C6F7AC6}"/>
                </a:ext>
              </a:extLst>
            </p:cNvPr>
            <p:cNvGrpSpPr/>
            <p:nvPr/>
          </p:nvGrpSpPr>
          <p:grpSpPr>
            <a:xfrm>
              <a:off x="2162328" y="1185094"/>
              <a:ext cx="32251344" cy="16759133"/>
              <a:chOff x="31750" y="-21914"/>
              <a:chExt cx="32251344" cy="1675913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6BA04FD-AF6F-4B1C-3998-D866381A1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50" y="-21914"/>
                <a:ext cx="3975100" cy="2794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99853F8-EC25-0932-89C8-CD8AEA70C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2185" y="-21914"/>
                <a:ext cx="3975100" cy="27940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7B9A607-EE2A-6469-3D5E-E43805EE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2620" y="-21914"/>
                <a:ext cx="3975100" cy="2794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DBC2AAC-EB44-EFE0-20E2-2ED5F05D5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63055" y="-21914"/>
                <a:ext cx="3975100" cy="2794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E83D9B8-11AE-C1DF-D1D9-E5184050B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73490" y="-21914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F6CCA27-9BAE-A7C8-4068-489866060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22025" y="-21914"/>
                <a:ext cx="4064000" cy="27940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0FDF188-B92E-EFAB-8014-80978CDFD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21360" y="-21914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A4DDF77-3A81-96B4-DC83-7DEC13D13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69894" y="-21914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751D024-A172-11D4-1E9A-CF783281D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100" y="2774950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5E4A209-CE85-EB09-4810-9E5ACA5F8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0413" y="2774950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5C911C3-978C-06EC-4CCB-503BA9B25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02726" y="2774950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064C0A-14AF-2FA6-BC6B-CCC0BF201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35839" y="2774950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930A1B8-0BD0-FD1D-E618-F11F62CD8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68952" y="2774950"/>
                <a:ext cx="4064000" cy="27940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3C9926C-66B0-FFF5-E7F2-7E3CC654E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152865" y="2774950"/>
                <a:ext cx="4064000" cy="2794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4CD14F3-43BC-B666-0EAD-F8AEE0CFB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236778" y="2774950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A139A0C-EBD8-ACF7-6645-CCBEDBB6F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69894" y="2774950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BAD9B86-9FBA-5C8F-5DB0-6BA156234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100" y="5523057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4B82B77-A654-AB1E-18E4-CA9D2874F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7671" y="5523057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B6E7163-23F9-D3BC-BEEB-13D0DFEAD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17242" y="5523057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074FABE-9141-1232-1133-337025579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057613" y="5523057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58E03C0-F359-CDC8-01B6-34335D757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047184" y="5523057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9611255-D6C2-1D05-29B5-E2A76D5AA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087555" y="5523057"/>
                <a:ext cx="4064000" cy="27940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E2D27B4-3C97-B09F-6A94-4D1F0E4DF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178726" y="5523057"/>
                <a:ext cx="4064000" cy="279400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22D764F-CDDA-12AA-2C73-7612C39CD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69894" y="5523057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5D0628C-ED30-F7E0-DC28-9696DB00B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100" y="8231118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9FC6998-CEBB-CB26-C596-778636A37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7671" y="8231118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071F375-126F-6762-C686-339B84BEE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17242" y="8231118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BA1597B-A944-B53E-0242-AEC467349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057613" y="8231118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4422EA6-C5D6-351E-5EB3-D9FA1423A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047184" y="8231118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2344C43-83D7-207E-75BC-F686872CD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087555" y="8231118"/>
                <a:ext cx="4064000" cy="2794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809652E-F3D7-AF7E-9662-822DC6AC8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178726" y="8231118"/>
                <a:ext cx="4064000" cy="2794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F53E7D5-7CF5-34C3-9702-AFBDBBC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269894" y="8231118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1EA2C22-BC4B-8E74-58CC-7F31D73DD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100" y="11096487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F3D68A0-50FD-3EF7-432C-CE06DF202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42185" y="11096487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083C841-FFB8-F1AB-BBD3-5F5FBADD3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46270" y="11096487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B96F65B-DF56-707B-4E44-EAF70B7BC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50355" y="11096487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505D6D1-4782-9F9B-AE28-1A3BBC1D4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105240" y="11096487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C7E9BB1-6BFC-640A-3EA6-B417E2F40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160125" y="11096487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27F2988-9A27-AD3A-9E55-F28C8554F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215010" y="11096487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A53734D-B872-2DC6-290A-6BD7A4EF5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269894" y="11096487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2CC22F7-F09A-FCB7-2870-9A2B0328F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100" y="13943219"/>
                <a:ext cx="3962400" cy="27940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AD1A635-01FD-41FA-25EF-332A861B6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27671" y="13943219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7933B93-8728-A814-04EB-66CA7B2FC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68042" y="13943219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A61B6611-D651-88BF-E30D-B51A28D24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08413" y="13943219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DFC902A-A4F6-38CC-B66A-EBDE88B22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148784" y="13943219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88AD1264-4667-846B-DD83-F2E6C293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189155" y="13943219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3EA21C30-38D3-C3A1-954B-B4DABD917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229526" y="13943219"/>
                <a:ext cx="4013200" cy="2794000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E3BCEF5-8132-E3BB-C38E-3507896C2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269894" y="13943219"/>
                <a:ext cx="4013200" cy="2794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C19B41-ED06-66FE-DD83-9FFB5D2745D0}"/>
                </a:ext>
              </a:extLst>
            </p:cNvPr>
            <p:cNvGrpSpPr/>
            <p:nvPr/>
          </p:nvGrpSpPr>
          <p:grpSpPr>
            <a:xfrm>
              <a:off x="14125304" y="3935028"/>
              <a:ext cx="12164084" cy="5547765"/>
              <a:chOff x="14125304" y="3935028"/>
              <a:chExt cx="12164084" cy="5547765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7CA75B1-8EE5-9EC5-CE7F-B756EEA95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65238" y="6727201"/>
                <a:ext cx="16882" cy="2741362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487FB57B-CBB6-D81B-10BE-8C9F7FF5EFC5}"/>
                  </a:ext>
                </a:extLst>
              </p:cNvPr>
              <p:cNvGrpSpPr/>
              <p:nvPr/>
            </p:nvGrpSpPr>
            <p:grpSpPr>
              <a:xfrm>
                <a:off x="14125304" y="3935028"/>
                <a:ext cx="12164084" cy="5547765"/>
                <a:chOff x="14125304" y="3935028"/>
                <a:chExt cx="12164084" cy="5547765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5961B54-94B2-4E0E-4BD2-790169304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39248" y="3976231"/>
                  <a:ext cx="8109534" cy="2863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1D1EAD1-7B58-3205-1884-630C7EC3C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213638" y="3976231"/>
                  <a:ext cx="13680" cy="2782293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9DDFC7F1-DBAB-7285-DE79-5F2370C31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25304" y="3935028"/>
                  <a:ext cx="34164" cy="5547765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02DB02B-3B7C-A6C4-22E9-B36ADFFDC4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80933" y="9432350"/>
                  <a:ext cx="12093929" cy="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B5DF2DD-3AD0-9F7A-6131-20275CDA9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48124" y="6716394"/>
                  <a:ext cx="4041264" cy="2629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7077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C9C7F58-A50D-5C95-65F9-CC6A14E49E8B}"/>
              </a:ext>
            </a:extLst>
          </p:cNvPr>
          <p:cNvSpPr txBox="1"/>
          <p:nvPr/>
        </p:nvSpPr>
        <p:spPr>
          <a:xfrm>
            <a:off x="329184" y="343773"/>
            <a:ext cx="14939987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200" dirty="0"/>
              <a:t>All individual channels, imagined movement—Red: hand electrodes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BFEADA8-1855-B297-006D-DE78EE8238EC}"/>
              </a:ext>
            </a:extLst>
          </p:cNvPr>
          <p:cNvGrpSpPr/>
          <p:nvPr/>
        </p:nvGrpSpPr>
        <p:grpSpPr>
          <a:xfrm>
            <a:off x="277166" y="1150722"/>
            <a:ext cx="32996172" cy="16875321"/>
            <a:chOff x="277166" y="1150722"/>
            <a:chExt cx="32996172" cy="168753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A93EE6-4F7D-C94D-4418-D4E9F176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216" y="1150722"/>
              <a:ext cx="3975100" cy="2794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2D47E4-E7EF-62BA-685F-789D9576E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7591" y="1150722"/>
              <a:ext cx="3975100" cy="2794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DBDB6C-7436-530E-5120-C7FDC31EB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8966" y="1150722"/>
              <a:ext cx="3975100" cy="2794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549622-E130-3848-252A-8D94555C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60341" y="1150722"/>
              <a:ext cx="397510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881720-D3E4-71F1-F2E8-D9B03055C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81716" y="1150722"/>
              <a:ext cx="4013200" cy="2794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4186560-AFB6-6D00-0E77-AC02D2BF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41191" y="1150722"/>
              <a:ext cx="4064000" cy="27940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53F7A06-7CA1-4EA5-61DC-63C226ECC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1466" y="1150722"/>
              <a:ext cx="3962400" cy="2794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2FE621F-8859-7800-D00D-DF57E98A3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60138" y="1150722"/>
              <a:ext cx="4013200" cy="27940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C8F603F-3F04-8576-EAA4-924A8BE6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6" y="3901516"/>
              <a:ext cx="3962400" cy="27940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1DCA803-8B9F-6BF4-CE15-F3385094B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95819" y="3901516"/>
              <a:ext cx="3962400" cy="27940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9FDBC8-5A4F-B97A-60D9-6722A08B3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89072" y="3901516"/>
              <a:ext cx="3962400" cy="27940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EAA5C3F-10B2-5F98-D166-FD08BEB86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582325" y="3901516"/>
              <a:ext cx="4013200" cy="279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1B6B2E7-8690-7B0C-EAF3-F0FFD3C93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726378" y="3901516"/>
              <a:ext cx="4064000" cy="27940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81E0DA8-F708-C67D-7C66-5C5AD9CF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921231" y="3901516"/>
              <a:ext cx="4064000" cy="27940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705126F-E80A-1053-C9FB-2880601BD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116084" y="3901516"/>
              <a:ext cx="4013200" cy="27940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3F37BA3-A5A0-1B7E-7055-1E3D923E2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260138" y="3901516"/>
              <a:ext cx="4013200" cy="2794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E4512D5-0D39-AA1D-33FB-BAD25DE9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2566" y="6736509"/>
              <a:ext cx="3962400" cy="2794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F4D58B9-3021-F91C-AB8F-7B05DCCD4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388562" y="6736509"/>
              <a:ext cx="4013200" cy="2794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B237160-E170-26A0-5A54-1E00949D5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25358" y="6736509"/>
              <a:ext cx="3962400" cy="27940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09FBED4-9F29-2CBD-BB71-B75853C54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611354" y="6736509"/>
              <a:ext cx="4013200" cy="2794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0E4DD18-536D-1D2A-A37D-42BBFE8F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748150" y="6736509"/>
              <a:ext cx="4013200" cy="2794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9ED053C-AA95-17F5-E9A2-801B5FB05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884946" y="6736509"/>
              <a:ext cx="4064000" cy="2794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0DBF1-1B3D-7A50-4DEE-AED432B2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072542" y="6736509"/>
              <a:ext cx="4064000" cy="27940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13DF1A3-2D94-A42C-E6A5-79B1DF551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9260138" y="6736509"/>
              <a:ext cx="4013200" cy="27940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4136FE9-0C62-AFE1-DEC3-DFB32FB84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77166" y="9525305"/>
              <a:ext cx="4013200" cy="27940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3B35A58-00AE-0263-493A-6FE7E9BC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403076" y="9525305"/>
              <a:ext cx="4013200" cy="279400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01E4C00-6E1A-9FF9-E0C9-5D71B96CC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528986" y="9525305"/>
              <a:ext cx="4013200" cy="279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86BC3A-84AB-2BA5-B236-11586B519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654896" y="9525305"/>
              <a:ext cx="4013200" cy="2794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541F2A6-F806-81C0-2550-B316C0F7A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6780806" y="9525305"/>
              <a:ext cx="4013200" cy="279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9D4EDB1-985B-B896-CCBD-CD46F0265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906716" y="9525305"/>
              <a:ext cx="4064000" cy="27940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D9EB5E0-5066-9120-823B-2D590B501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5083426" y="9525305"/>
              <a:ext cx="4064000" cy="27940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5673DF7-D433-7416-37CB-0F7801835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9260138" y="9525305"/>
              <a:ext cx="4013200" cy="27940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9F92EA0-4427-AF23-D782-24978007B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02566" y="12294099"/>
              <a:ext cx="3962400" cy="27940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267EE0F9-F289-939A-4288-7595F724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417591" y="12294099"/>
              <a:ext cx="4013200" cy="27940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381DF35-7541-2BA3-9D48-8D766CC41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8583416" y="12294099"/>
              <a:ext cx="3962400" cy="27940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A91144A-1570-1DFE-7136-A7E4FBBC3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2698441" y="12294099"/>
              <a:ext cx="3962400" cy="279400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3832485-788A-43AB-740A-E7D5631E4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6813466" y="12294099"/>
              <a:ext cx="4013200" cy="27940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51431D0-D3B8-FA49-C376-587BA52A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0979291" y="12294099"/>
              <a:ext cx="4013200" cy="27940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BDB79BF-1D88-0308-599A-54E5105A2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5145116" y="12294099"/>
              <a:ext cx="3962400" cy="279400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354791C-3149-AE1E-B8D3-E02639F6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29260138" y="12294099"/>
              <a:ext cx="4013200" cy="279400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F5B0C5F-B2C4-737D-70C1-E5D8CAC98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02566" y="15232043"/>
              <a:ext cx="3962400" cy="27940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F7B11A6-F93F-65DA-D5F9-515173D7A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395819" y="15232043"/>
              <a:ext cx="4013200" cy="279400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FCBD078-1672-C9CC-4FA1-AA7BB71A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8539872" y="15232043"/>
              <a:ext cx="4013200" cy="279400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279BDA8-775D-B0BB-0B6E-9DB6122E9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2683925" y="15232043"/>
              <a:ext cx="4013200" cy="279400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418F749-22B7-8B45-C774-0563C9ED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6827978" y="15232043"/>
              <a:ext cx="4013200" cy="27940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7A720883-1ED5-BAA3-E025-D615D196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9260138" y="15232043"/>
              <a:ext cx="4013200" cy="27940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DC48913-CD53-ED63-F751-D52F79718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25116084" y="15232043"/>
              <a:ext cx="4013200" cy="27940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479F50A2-3391-015D-B748-29EC2C14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0972031" y="15232043"/>
              <a:ext cx="4013200" cy="2794000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1D28BD8-D5B9-5ECE-EC39-96F8853A36BF}"/>
              </a:ext>
            </a:extLst>
          </p:cNvPr>
          <p:cNvGrpSpPr/>
          <p:nvPr/>
        </p:nvGrpSpPr>
        <p:grpSpPr>
          <a:xfrm>
            <a:off x="12525102" y="3846027"/>
            <a:ext cx="12626364" cy="5762227"/>
            <a:chOff x="14125304" y="3935028"/>
            <a:chExt cx="12164084" cy="5547765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B845B1D-8122-DDAB-5ED9-9990C01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26265238" y="6727201"/>
              <a:ext cx="16882" cy="27413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F8AB2BD-12C2-8471-6263-D190D4486B2E}"/>
                </a:ext>
              </a:extLst>
            </p:cNvPr>
            <p:cNvGrpSpPr/>
            <p:nvPr/>
          </p:nvGrpSpPr>
          <p:grpSpPr>
            <a:xfrm>
              <a:off x="14125304" y="3935028"/>
              <a:ext cx="12164084" cy="5547765"/>
              <a:chOff x="14125304" y="3935028"/>
              <a:chExt cx="12164084" cy="5547765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60F66CC-8CE9-4572-0820-42ABA2AB8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39248" y="3976231"/>
                <a:ext cx="8109534" cy="2863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7FEBF12-E894-29EC-2AAB-215EF0DD8A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213638" y="3976231"/>
                <a:ext cx="13680" cy="2782293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D30E062-DB18-D66C-BE41-845CC61FF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25304" y="3935028"/>
                <a:ext cx="34164" cy="554776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DE8D106-977E-410B-AED5-66D69285C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80933" y="9432350"/>
                <a:ext cx="12093929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D23B7B2-CBE7-1FFB-BB0F-7A69FAE8E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48124" y="6716394"/>
                <a:ext cx="4041264" cy="2629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074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C9C7F58-A50D-5C95-65F9-CC6A14E49E8B}"/>
              </a:ext>
            </a:extLst>
          </p:cNvPr>
          <p:cNvSpPr txBox="1"/>
          <p:nvPr/>
        </p:nvSpPr>
        <p:spPr>
          <a:xfrm>
            <a:off x="0" y="0"/>
            <a:ext cx="17521913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200" dirty="0"/>
              <a:t>All individual channels, overt movement, tongue trials—Red: tongue electrodes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AAF29FC-3477-BF10-B22B-3E068405115A}"/>
              </a:ext>
            </a:extLst>
          </p:cNvPr>
          <p:cNvGrpSpPr/>
          <p:nvPr/>
        </p:nvGrpSpPr>
        <p:grpSpPr>
          <a:xfrm>
            <a:off x="708025" y="1691640"/>
            <a:ext cx="35621595" cy="16535400"/>
            <a:chOff x="708025" y="1691640"/>
            <a:chExt cx="35621595" cy="16535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456248-FF33-BAF4-183F-A53AC8B2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16420" y="15433040"/>
              <a:ext cx="4013200" cy="2794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71890C-99C3-40C5-F25A-B7779A4C4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93677" y="15433040"/>
              <a:ext cx="4013200" cy="2794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B42B32-C182-6650-7E3A-1C6AC4FE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70935" y="15433040"/>
              <a:ext cx="4013200" cy="2794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382B1F-DBF4-F741-55ED-D3131E8E5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48193" y="15433040"/>
              <a:ext cx="4013200" cy="2794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18ED99-EF71-0661-BB9C-9EE392C0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76251" y="15433040"/>
              <a:ext cx="3962400" cy="2794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EDAA3A4-BB4E-1554-6F88-0958BDEB4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3509" y="15433040"/>
              <a:ext cx="4013200" cy="2794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35355D9-7973-1F1D-0D29-57E594ECE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0767" y="15433040"/>
              <a:ext cx="4013200" cy="2794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550F145-730C-D350-DE3E-DFFA8E7A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8025" y="15433040"/>
              <a:ext cx="4013200" cy="2794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5A5677E-15A9-E8F6-639D-F7A44297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16420" y="12639040"/>
              <a:ext cx="4013200" cy="2794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EB91A3E-2C54-205D-8CD5-0A014CA71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93677" y="12639040"/>
              <a:ext cx="4013200" cy="27940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004C3D8-DF95-7D84-723F-B7D106828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270935" y="12639040"/>
              <a:ext cx="4013200" cy="27940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5A62728-9FDC-2254-0ACF-346AAB846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748193" y="12639040"/>
              <a:ext cx="4013200" cy="2794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5ADEC01-2930-D3CD-0A2C-FF5B0B3C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276251" y="12639040"/>
              <a:ext cx="3962400" cy="27940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CC97D31-E5A2-AD82-0B64-1A34C4DBD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53509" y="12639040"/>
              <a:ext cx="4013200" cy="27940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ED8AA13-E643-E97D-F3AE-323035E3A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30767" y="12639040"/>
              <a:ext cx="4013200" cy="27940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A92B8F8-1EAD-AC58-D382-02E16064B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8025" y="12639040"/>
              <a:ext cx="4013200" cy="27940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DB641DE-4C5E-AD30-165C-B71FEEE3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316420" y="10070592"/>
              <a:ext cx="4013200" cy="27940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A9371C9-79E1-479C-DB1D-F8C4BE65B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764651" y="10070592"/>
              <a:ext cx="4064000" cy="27940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55936F8-8D70-FA98-57BA-B0F2CA3F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3212880" y="10070592"/>
              <a:ext cx="4064000" cy="27940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9586DEE-2B5E-BC61-7D76-EE610A210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711909" y="10070592"/>
              <a:ext cx="4013200" cy="27940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43A77D5-188E-F926-1E18-64A59534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4210938" y="10070592"/>
              <a:ext cx="4013200" cy="27940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960D330-3053-FA35-8379-C4BD4325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709967" y="10070592"/>
              <a:ext cx="4013200" cy="27940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E8753A4-9451-3E13-11A8-89B29FC7D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208996" y="10070592"/>
              <a:ext cx="4013200" cy="27940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FE68BFC-D9D3-D0F7-F54E-3FB3866B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08025" y="10070592"/>
              <a:ext cx="4013200" cy="2794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68E45AA-8774-A6BD-D27A-21B95B878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2316420" y="7263638"/>
              <a:ext cx="4013200" cy="2794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0F1F883-D3B5-8F9A-B7C3-CD6C8E94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7761019" y="7263638"/>
              <a:ext cx="4064000" cy="2794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551A0E9-9E41-0248-19E9-5DBFFF7A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3205620" y="7263638"/>
              <a:ext cx="4064000" cy="27940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A6594DE-DBF1-0511-1F96-E7D58E7D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8701021" y="7263638"/>
              <a:ext cx="4013200" cy="2794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6EF6D50-0D2A-4AD1-1675-E285BD18E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4196422" y="7263638"/>
              <a:ext cx="4013200" cy="2794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3E65E1F-5944-69B9-9819-4681A105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691823" y="7263638"/>
              <a:ext cx="4013200" cy="2794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1C82865-7FCA-DDCD-0E1C-3A4C3469F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87224" y="7263638"/>
              <a:ext cx="4013200" cy="279400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F9B6C28-13A1-A9CE-B35D-407F2F5F8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733425" y="7263638"/>
              <a:ext cx="3962400" cy="27940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1D60380-8FCB-5F8D-BB3E-11F2299FE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2316420" y="4532884"/>
              <a:ext cx="4013200" cy="27940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81E7C6B6-9185-AADB-00E0-E24798C89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7771909" y="4532884"/>
              <a:ext cx="4064000" cy="27940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72DD994A-B408-A106-8476-80549D87E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23227395" y="4532884"/>
              <a:ext cx="4064000" cy="27940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AC202EB-99C6-B67B-FA68-566AF3AEE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8682881" y="4532884"/>
              <a:ext cx="4064000" cy="279400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5BF530B-9B71-95BC-F98E-904C8F3C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4189167" y="4532884"/>
              <a:ext cx="4013200" cy="2794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D3ED29B-890D-1C17-64C8-9B1413735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9695453" y="4532884"/>
              <a:ext cx="4013200" cy="2794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B2B3F62-F085-33C6-27FC-FF348DF4C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5201739" y="4532884"/>
              <a:ext cx="4013200" cy="2794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CE0AB2A-4590-F90A-79E2-16B461BD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08025" y="4532884"/>
              <a:ext cx="4013200" cy="27940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CC87231-FF1C-6A44-AC70-CDC42A953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2316420" y="1691640"/>
              <a:ext cx="4013200" cy="27940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E006BB7-F959-3680-A19E-430A56F28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7797309" y="1691640"/>
              <a:ext cx="4013200" cy="27940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4F87050C-8992-DE98-B0AA-F824F0FFC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23227395" y="1691640"/>
              <a:ext cx="4064000" cy="27940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03A90D9-A252-F15B-FCDB-7CCFDBFA9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8708281" y="1691640"/>
              <a:ext cx="4013200" cy="27940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C282600-5C2A-91E6-5D57-9E51163D4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4189167" y="1691640"/>
              <a:ext cx="4013200" cy="27940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1460ECED-C925-68C7-440C-5E433CE0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9670053" y="1691640"/>
              <a:ext cx="4013200" cy="279400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E2D2894-D517-9BC9-C24A-39A035D0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201739" y="1691640"/>
              <a:ext cx="3962400" cy="27940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E1798CD-D867-F317-7829-57EEFF71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733425" y="1691640"/>
              <a:ext cx="3962400" cy="2794000"/>
            </a:xfrm>
            <a:prstGeom prst="rect">
              <a:avLst/>
            </a:prstGeom>
          </p:spPr>
        </p:pic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F17BB62-65B2-8E60-A495-E766402CBBEE}"/>
              </a:ext>
            </a:extLst>
          </p:cNvPr>
          <p:cNvSpPr/>
          <p:nvPr/>
        </p:nvSpPr>
        <p:spPr>
          <a:xfrm>
            <a:off x="9293626" y="10044559"/>
            <a:ext cx="13488886" cy="279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6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C9C7F58-A50D-5C95-65F9-CC6A14E49E8B}"/>
              </a:ext>
            </a:extLst>
          </p:cNvPr>
          <p:cNvSpPr txBox="1"/>
          <p:nvPr/>
        </p:nvSpPr>
        <p:spPr>
          <a:xfrm>
            <a:off x="329184" y="343773"/>
            <a:ext cx="1838875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200" dirty="0"/>
              <a:t>All individual channels, imagined movement, tongue trials—Red: tongue electrodes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D347E-AFBA-9FCF-796E-281A1EEE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1" y="15335608"/>
            <a:ext cx="4013200" cy="279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DD56E-4BC1-4B6D-F356-328DF7E8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769" y="15335608"/>
            <a:ext cx="4013200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4D256-F2F3-4CC7-13DB-3617B28F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1971" y="15335608"/>
            <a:ext cx="4013200" cy="279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4A006-CD0C-DE04-A2DE-168BE8D56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0729" y="15335608"/>
            <a:ext cx="4013200" cy="279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421D6-B72A-6092-87A5-D1E786777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9487" y="15335608"/>
            <a:ext cx="4013200" cy="279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D9FEE-09B9-BB9F-26BB-6AD542C24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8245" y="15335608"/>
            <a:ext cx="4013200" cy="279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4CDD7C-5C0E-9BB3-66BC-80BBE9DF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003" y="15335608"/>
            <a:ext cx="4013200" cy="279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16FEA0-872B-DD41-334C-FD95E40697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597" y="15335608"/>
            <a:ext cx="3962400" cy="279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426420-CE1B-5BFB-CC8B-0CCA27BA7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2601" y="12544873"/>
            <a:ext cx="3962400" cy="279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D3D90-C996-F110-778F-EC62A9BD42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10769" y="12544873"/>
            <a:ext cx="4013200" cy="279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5323D-A73D-719E-E3E9-2B8C076B17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48382" y="12544873"/>
            <a:ext cx="4013200" cy="279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908B95-C8CB-FC75-C49A-32212A50E4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08454" y="12544873"/>
            <a:ext cx="4013200" cy="279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761790-E9B1-6CA3-C714-B2932D2FEB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12227" y="12544873"/>
            <a:ext cx="4013200" cy="279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F1372F-BA6B-B8C8-13C0-31DEA1CB89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5505" y="12544873"/>
            <a:ext cx="4013200" cy="279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31127C-69CE-D689-9552-82B62AAAE5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07003" y="12544873"/>
            <a:ext cx="4013200" cy="279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4E9EF1-F97C-601A-957E-23F6C992E7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247" y="12544873"/>
            <a:ext cx="3975100" cy="279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9287AB-D488-7F19-DE61-BB5D28CE5D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207201" y="9799859"/>
            <a:ext cx="4013200" cy="279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95B6A4-3067-DF62-9B7B-440B18011F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85369" y="9799859"/>
            <a:ext cx="4064000" cy="279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B880F4-6398-BA63-AC78-29A8392AFC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159519" y="9799859"/>
            <a:ext cx="4064000" cy="279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69B05E-84A9-10DB-8004-1A97AD82FBE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546517" y="9799859"/>
            <a:ext cx="4013200" cy="2794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751C34-ACDA-7A59-FB8A-60B5E1A61D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19126" y="9799859"/>
            <a:ext cx="4013200" cy="279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DE5F7D-F57C-03D1-3638-9EABB13D30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48606" y="9799859"/>
            <a:ext cx="4013200" cy="2794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4CA489-0C55-8B20-1D4E-ED1450AA937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41814" y="9799859"/>
            <a:ext cx="3962400" cy="2794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810658E-36F7-18BF-B20E-C99F45112AE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5197" y="9799859"/>
            <a:ext cx="4013200" cy="2794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35E1116-A588-80F4-D2C4-7E155BCE31B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207201" y="7064642"/>
            <a:ext cx="4013200" cy="2794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055615-5A8F-21E0-B6C5-89F07AAFD57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685369" y="7064642"/>
            <a:ext cx="4064000" cy="2794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1F9AD1-7C12-F3A7-004F-6C0CF6170D8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264355" y="7064642"/>
            <a:ext cx="4064000" cy="2794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D4BBC4-FDB4-2CD2-3BED-17A16D456CF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521117" y="7064642"/>
            <a:ext cx="4064000" cy="2794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9E37E84-8487-68C8-F236-598674CD468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061608" y="7064642"/>
            <a:ext cx="4013200" cy="279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8051DD3-20C9-D9DC-CF8B-FEDED0DB910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86669" y="7064642"/>
            <a:ext cx="4013200" cy="2794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4A7FD4-DC40-F3A5-010C-F31102EF382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08043" y="7064642"/>
            <a:ext cx="4013200" cy="2794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EC27BA-8AB1-60B4-683F-37F7CB6B754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0597" y="7064642"/>
            <a:ext cx="3962400" cy="2794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B4823A9-BCB2-C770-3146-C05D3CEEE2F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207201" y="4264110"/>
            <a:ext cx="4013200" cy="2794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85A5297-AEB7-6BA9-8AFD-5F78597E629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7710769" y="4264110"/>
            <a:ext cx="4013200" cy="2794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E47ACE1-3738-70AF-FC14-0833CCEA90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3264355" y="4264110"/>
            <a:ext cx="4064000" cy="2794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624373-126E-5E13-FF6B-99758E39DB3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560729" y="4264110"/>
            <a:ext cx="4064000" cy="2794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71452EE-BC81-3DC8-71D4-A19CBE7DC0F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104090" y="4264110"/>
            <a:ext cx="4013200" cy="279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E79DB8-D363-BED0-ABFE-67CBF36469E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512069" y="4264110"/>
            <a:ext cx="3962400" cy="2794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25B8EE8-BE34-7FC1-F89F-47164CFCC7B6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028460" y="4264110"/>
            <a:ext cx="3962400" cy="2794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894EEFB-C29F-D8C6-1EDB-56D12642CD1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00597" y="4264110"/>
            <a:ext cx="3962400" cy="2794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FF7C114-9DFA-1B0B-AE93-DE60E2F1BD2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2207201" y="1463579"/>
            <a:ext cx="4013200" cy="2794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C3E78EC-F7E0-45A5-ADE4-10D1F156811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7680235" y="1463579"/>
            <a:ext cx="4013200" cy="2794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7BFDDCC-E46E-1514-B326-A0DE685E75D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3102468" y="1463579"/>
            <a:ext cx="4064000" cy="2794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AC946F1-C1BB-94B3-C2A6-51C235731F5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8575501" y="1463579"/>
            <a:ext cx="4013200" cy="2794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D063018-EDD2-E80F-3D76-D8D153C19B98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4048534" y="1463579"/>
            <a:ext cx="4013200" cy="2794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D28FBC6-DFDC-A8F8-5C83-2389C07A6D6B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559667" y="1463579"/>
            <a:ext cx="3975100" cy="2794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2436066-8D92-4189-00D3-C5EF95F835D3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070800" y="1463579"/>
            <a:ext cx="3975100" cy="2794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64F7322-56EB-94BE-1A22-6783CF344BCE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94247" y="1463579"/>
            <a:ext cx="3975100" cy="2794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D603EB8-956E-0F8C-2282-C1C465581216}"/>
              </a:ext>
            </a:extLst>
          </p:cNvPr>
          <p:cNvSpPr/>
          <p:nvPr/>
        </p:nvSpPr>
        <p:spPr>
          <a:xfrm>
            <a:off x="9293626" y="9799859"/>
            <a:ext cx="13488886" cy="279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33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1528</TotalTime>
  <Words>50</Words>
  <Application>Microsoft Macintosh PowerPoint</Application>
  <PresentationFormat>Custom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Kurt Lehner</dc:creator>
  <cp:lastModifiedBy>Kurt Lehner</cp:lastModifiedBy>
  <cp:revision>6</cp:revision>
  <dcterms:created xsi:type="dcterms:W3CDTF">2022-07-26T15:36:59Z</dcterms:created>
  <dcterms:modified xsi:type="dcterms:W3CDTF">2022-07-28T17:52:14Z</dcterms:modified>
</cp:coreProperties>
</file>